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746CBD-2EA2-4991-AA3F-B1386F0401E3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</dgm:pt>
    <dgm:pt modelId="{CF215122-4D9B-4FE4-A3F6-72A31EE26C19}">
      <dgm:prSet phldrT="[Texte]"/>
      <dgm:spPr/>
      <dgm:t>
        <a:bodyPr/>
        <a:lstStyle/>
        <a:p>
          <a:r>
            <a:rPr lang="fr-FR" dirty="0"/>
            <a:t> </a:t>
          </a:r>
        </a:p>
      </dgm:t>
    </dgm:pt>
    <dgm:pt modelId="{E93C7AF9-4DE3-435A-9AC3-A9D11EACA910}" type="parTrans" cxnId="{2295375F-9183-4190-86E6-13BCC5386A76}">
      <dgm:prSet/>
      <dgm:spPr/>
      <dgm:t>
        <a:bodyPr/>
        <a:lstStyle/>
        <a:p>
          <a:endParaRPr lang="fr-FR"/>
        </a:p>
      </dgm:t>
    </dgm:pt>
    <dgm:pt modelId="{6D3C0C36-5EA5-442F-BBAC-48DD58457CC6}" type="sibTrans" cxnId="{2295375F-9183-4190-86E6-13BCC5386A76}">
      <dgm:prSet/>
      <dgm:spPr/>
      <dgm:t>
        <a:bodyPr/>
        <a:lstStyle/>
        <a:p>
          <a:endParaRPr lang="fr-FR"/>
        </a:p>
      </dgm:t>
    </dgm:pt>
    <dgm:pt modelId="{B682A3C1-A68D-41C4-9591-75889265CB14}" type="pres">
      <dgm:prSet presAssocID="{80746CBD-2EA2-4991-AA3F-B1386F0401E3}" presName="Name0" presStyleCnt="0">
        <dgm:presLayoutVars>
          <dgm:dir/>
          <dgm:resizeHandles val="exact"/>
        </dgm:presLayoutVars>
      </dgm:prSet>
      <dgm:spPr/>
    </dgm:pt>
    <dgm:pt modelId="{077C5FE0-CFFB-4A7D-8291-77508CF97946}" type="pres">
      <dgm:prSet presAssocID="{CF215122-4D9B-4FE4-A3F6-72A31EE26C19}" presName="compNode" presStyleCnt="0"/>
      <dgm:spPr/>
    </dgm:pt>
    <dgm:pt modelId="{DA0BE2A6-7539-4CB4-9B0C-37134E0B9E70}" type="pres">
      <dgm:prSet presAssocID="{CF215122-4D9B-4FE4-A3F6-72A31EE26C19}" presName="pictRect" presStyleLbl="node1" presStyleIdx="0" presStyleCnt="1" custScaleX="92427" custScaleY="79269" custLinFactNeighborX="-3010" custLinFactNeighborY="7585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7000" b="-47000"/>
          </a:stretch>
        </a:blipFill>
      </dgm:spPr>
    </dgm:pt>
    <dgm:pt modelId="{8B5CB5B6-C803-4C29-81AE-868A7E5FE06D}" type="pres">
      <dgm:prSet presAssocID="{CF215122-4D9B-4FE4-A3F6-72A31EE26C19}" presName="textRect" presStyleLbl="revTx" presStyleIdx="0" presStyleCnt="1">
        <dgm:presLayoutVars>
          <dgm:bulletEnabled val="1"/>
        </dgm:presLayoutVars>
      </dgm:prSet>
      <dgm:spPr/>
    </dgm:pt>
  </dgm:ptLst>
  <dgm:cxnLst>
    <dgm:cxn modelId="{C0AC7185-0E3C-478A-888A-0878A7DDE277}" type="presOf" srcId="{CF215122-4D9B-4FE4-A3F6-72A31EE26C19}" destId="{8B5CB5B6-C803-4C29-81AE-868A7E5FE06D}" srcOrd="0" destOrd="0" presId="urn:microsoft.com/office/officeart/2005/8/layout/pList1"/>
    <dgm:cxn modelId="{2295375F-9183-4190-86E6-13BCC5386A76}" srcId="{80746CBD-2EA2-4991-AA3F-B1386F0401E3}" destId="{CF215122-4D9B-4FE4-A3F6-72A31EE26C19}" srcOrd="0" destOrd="0" parTransId="{E93C7AF9-4DE3-435A-9AC3-A9D11EACA910}" sibTransId="{6D3C0C36-5EA5-442F-BBAC-48DD58457CC6}"/>
    <dgm:cxn modelId="{89E3C0D6-0EE0-43B1-8B5C-F09BDB70E134}" type="presOf" srcId="{80746CBD-2EA2-4991-AA3F-B1386F0401E3}" destId="{B682A3C1-A68D-41C4-9591-75889265CB14}" srcOrd="0" destOrd="0" presId="urn:microsoft.com/office/officeart/2005/8/layout/pList1"/>
    <dgm:cxn modelId="{A1AAB68A-5935-433C-8437-84F85B438EAE}" type="presParOf" srcId="{B682A3C1-A68D-41C4-9591-75889265CB14}" destId="{077C5FE0-CFFB-4A7D-8291-77508CF97946}" srcOrd="0" destOrd="0" presId="urn:microsoft.com/office/officeart/2005/8/layout/pList1"/>
    <dgm:cxn modelId="{0726C97E-64C1-453D-A2E8-A37461F81EAA}" type="presParOf" srcId="{077C5FE0-CFFB-4A7D-8291-77508CF97946}" destId="{DA0BE2A6-7539-4CB4-9B0C-37134E0B9E70}" srcOrd="0" destOrd="0" presId="urn:microsoft.com/office/officeart/2005/8/layout/pList1"/>
    <dgm:cxn modelId="{154CB378-E84F-4B54-8AED-D72C373FDFC7}" type="presParOf" srcId="{077C5FE0-CFFB-4A7D-8291-77508CF97946}" destId="{8B5CB5B6-C803-4C29-81AE-868A7E5FE06D}" srcOrd="1" destOrd="0" presId="urn:microsoft.com/office/officeart/2005/8/layout/pLis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0BE2A6-7539-4CB4-9B0C-37134E0B9E70}">
      <dsp:nvSpPr>
        <dsp:cNvPr id="0" name=""/>
        <dsp:cNvSpPr/>
      </dsp:nvSpPr>
      <dsp:spPr>
        <a:xfrm>
          <a:off x="41002" y="3511311"/>
          <a:ext cx="4751986" cy="2808011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7000" b="-4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5CB5B6-C803-4C29-81AE-868A7E5FE06D}">
      <dsp:nvSpPr>
        <dsp:cNvPr id="0" name=""/>
        <dsp:cNvSpPr/>
      </dsp:nvSpPr>
      <dsp:spPr>
        <a:xfrm>
          <a:off x="1080" y="3999575"/>
          <a:ext cx="5141339" cy="1907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0" numCol="1" spcCol="1270" anchor="t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500" kern="1200" dirty="0"/>
            <a:t> </a:t>
          </a:r>
        </a:p>
      </dsp:txBody>
      <dsp:txXfrm>
        <a:off x="1080" y="3999575"/>
        <a:ext cx="5141339" cy="19074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E3DCB03-FFC3-4BA8-BDD8-E1BBA5A878A7}" type="datetimeFigureOut">
              <a:rPr lang="fr-FR" smtClean="0"/>
              <a:t>12/07/2018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A00E711-2AF7-49D7-8811-08069C6C80D9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792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CB03-FFC3-4BA8-BDD8-E1BBA5A878A7}" type="datetimeFigureOut">
              <a:rPr lang="fr-FR" smtClean="0"/>
              <a:t>12/07/2018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E711-2AF7-49D7-8811-08069C6C80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6569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CB03-FFC3-4BA8-BDD8-E1BBA5A878A7}" type="datetimeFigureOut">
              <a:rPr lang="fr-FR" smtClean="0"/>
              <a:t>12/07/2018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E711-2AF7-49D7-8811-08069C6C80D9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507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CB03-FFC3-4BA8-BDD8-E1BBA5A878A7}" type="datetimeFigureOut">
              <a:rPr lang="fr-FR" smtClean="0"/>
              <a:t>12/07/2018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E711-2AF7-49D7-8811-08069C6C80D9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478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CB03-FFC3-4BA8-BDD8-E1BBA5A878A7}" type="datetimeFigureOut">
              <a:rPr lang="fr-FR" smtClean="0"/>
              <a:t>12/07/2018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E711-2AF7-49D7-8811-08069C6C80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836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CB03-FFC3-4BA8-BDD8-E1BBA5A878A7}" type="datetimeFigureOut">
              <a:rPr lang="fr-FR" smtClean="0"/>
              <a:t>12/07/2018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E711-2AF7-49D7-8811-08069C6C80D9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7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CB03-FFC3-4BA8-BDD8-E1BBA5A878A7}" type="datetimeFigureOut">
              <a:rPr lang="fr-FR" smtClean="0"/>
              <a:t>12/07/2018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E711-2AF7-49D7-8811-08069C6C80D9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149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CB03-FFC3-4BA8-BDD8-E1BBA5A878A7}" type="datetimeFigureOut">
              <a:rPr lang="fr-FR" smtClean="0"/>
              <a:t>12/07/2018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E711-2AF7-49D7-8811-08069C6C80D9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295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CB03-FFC3-4BA8-BDD8-E1BBA5A878A7}" type="datetimeFigureOut">
              <a:rPr lang="fr-FR" smtClean="0"/>
              <a:t>12/07/2018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E711-2AF7-49D7-8811-08069C6C80D9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247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CB03-FFC3-4BA8-BDD8-E1BBA5A878A7}" type="datetimeFigureOut">
              <a:rPr lang="fr-FR" smtClean="0"/>
              <a:t>12/07/2018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E711-2AF7-49D7-8811-08069C6C80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834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CB03-FFC3-4BA8-BDD8-E1BBA5A878A7}" type="datetimeFigureOut">
              <a:rPr lang="fr-FR" smtClean="0"/>
              <a:t>12/07/2018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E711-2AF7-49D7-8811-08069C6C80D9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503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CB03-FFC3-4BA8-BDD8-E1BBA5A878A7}" type="datetimeFigureOut">
              <a:rPr lang="fr-FR" smtClean="0"/>
              <a:t>12/07/2018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E711-2AF7-49D7-8811-08069C6C80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2895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CB03-FFC3-4BA8-BDD8-E1BBA5A878A7}" type="datetimeFigureOut">
              <a:rPr lang="fr-FR" smtClean="0"/>
              <a:t>12/07/2018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E711-2AF7-49D7-8811-08069C6C80D9}" type="slidenum">
              <a:rPr lang="fr-FR" smtClean="0"/>
              <a:t>‹N°›</a:t>
            </a:fld>
            <a:endParaRPr lang="fr-F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575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CB03-FFC3-4BA8-BDD8-E1BBA5A878A7}" type="datetimeFigureOut">
              <a:rPr lang="fr-FR" smtClean="0"/>
              <a:t>12/07/2018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E711-2AF7-49D7-8811-08069C6C80D9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329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CB03-FFC3-4BA8-BDD8-E1BBA5A878A7}" type="datetimeFigureOut">
              <a:rPr lang="fr-FR" smtClean="0"/>
              <a:t>12/07/2018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E711-2AF7-49D7-8811-08069C6C80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250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CB03-FFC3-4BA8-BDD8-E1BBA5A878A7}" type="datetimeFigureOut">
              <a:rPr lang="fr-FR" smtClean="0"/>
              <a:t>12/07/2018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E711-2AF7-49D7-8811-08069C6C80D9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687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CB03-FFC3-4BA8-BDD8-E1BBA5A878A7}" type="datetimeFigureOut">
              <a:rPr lang="fr-FR" smtClean="0"/>
              <a:t>12/07/2018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E711-2AF7-49D7-8811-08069C6C80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0374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E3DCB03-FFC3-4BA8-BDD8-E1BBA5A878A7}" type="datetimeFigureOut">
              <a:rPr lang="fr-FR" smtClean="0"/>
              <a:t>12/07/2018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A00E711-2AF7-49D7-8811-08069C6C80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145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mailto:juannequin@gmail.com" TargetMode="Externa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407990" y="281128"/>
            <a:ext cx="3932237" cy="724486"/>
          </a:xfrm>
        </p:spPr>
        <p:txBody>
          <a:bodyPr/>
          <a:lstStyle/>
          <a:p>
            <a:r>
              <a:rPr lang="fr-FR" dirty="0"/>
              <a:t>DEFOUL’PARK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2"/>
          </p:nvPr>
        </p:nvSpPr>
        <p:spPr>
          <a:xfrm>
            <a:off x="839788" y="918062"/>
            <a:ext cx="5068643" cy="5758889"/>
          </a:xfrm>
        </p:spPr>
        <p:txBody>
          <a:bodyPr/>
          <a:lstStyle/>
          <a:p>
            <a:pPr algn="just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Un parcours du combattant adapté à toutes et tous! Situé en pleine forêt, vivez entre amis ou en famille une aventure ludique et sportive avec plus de 40 obstacles. Pour tout public (accessible dès 3 ans). 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Ouvert durant la saison d’été tous les jours à partir de 10h sauf le samedi à partir de 13h30. 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Contact : +33 662 026 599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juannequin@gmail.com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Facebook: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defoul’park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An obstacle course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adapted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to all!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Located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in the middle of the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forest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, live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friends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family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funny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sporting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more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40 obstacles. Possible for all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ages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).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Open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every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10am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except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for Saturday,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1:30pm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Contact : +33 662 026 599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juannequin@gmail.com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Facebook: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defoul’park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1624835533"/>
              </p:ext>
            </p:extLst>
          </p:nvPr>
        </p:nvGraphicFramePr>
        <p:xfrm>
          <a:off x="6724357" y="-54440"/>
          <a:ext cx="5143500" cy="6731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Imag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357" y="643371"/>
            <a:ext cx="4788000" cy="28489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637808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1493</TotalTime>
  <Words>34</Words>
  <Application>Microsoft Office PowerPoint</Application>
  <PresentationFormat>Grand écran</PresentationFormat>
  <Paragraphs>9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Arial</vt:lpstr>
      <vt:lpstr>Garamond</vt:lpstr>
      <vt:lpstr>Organique</vt:lpstr>
      <vt:lpstr>DEFOUL’PARK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DEFOUL’PARK</dc:title>
  <dc:creator>Julien Annequin</dc:creator>
  <cp:lastModifiedBy>Julien Annequin</cp:lastModifiedBy>
  <cp:revision>8</cp:revision>
  <dcterms:created xsi:type="dcterms:W3CDTF">2018-07-12T20:08:29Z</dcterms:created>
  <dcterms:modified xsi:type="dcterms:W3CDTF">2018-07-13T21:02:07Z</dcterms:modified>
</cp:coreProperties>
</file>